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88825" cy="6858000"/>
  <p:notesSz cx="6858000" cy="9144000"/>
  <p:defaultTextStyle>
    <a:defPPr>
      <a:defRPr lang="en-US"/>
    </a:defPPr>
    <a:lvl1pPr marL="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714" y="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F74B-C61B-5448-B896-47E75B3E82FF}" type="datetimeFigureOut">
              <a:rPr lang="en-US" smtClean="0"/>
              <a:t>28-Feb-18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BF25C-D39E-3743-88B4-3A12A85B8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087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F74B-C61B-5448-B896-47E75B3E82FF}" type="datetimeFigureOut">
              <a:rPr lang="en-US" smtClean="0"/>
              <a:t>28-Feb-18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BF25C-D39E-3743-88B4-3A12A85B8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017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206375"/>
            <a:ext cx="2742486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441" y="206375"/>
            <a:ext cx="802431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F74B-C61B-5448-B896-47E75B3E82FF}" type="datetimeFigureOut">
              <a:rPr lang="en-US" smtClean="0"/>
              <a:t>28-Feb-18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BF25C-D39E-3743-88B4-3A12A85B8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176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9649487" y="5970382"/>
            <a:ext cx="2063473" cy="406495"/>
          </a:xfrm>
        </p:spPr>
        <p:txBody>
          <a:bodyPr anchor="t" anchorCtr="0">
            <a:noAutofit/>
          </a:bodyPr>
          <a:lstStyle>
            <a:lvl1pPr algn="ctr">
              <a:defRPr sz="1300"/>
            </a:lvl1pPr>
          </a:lstStyle>
          <a:p>
            <a:r>
              <a:rPr lang="en-US" dirty="0" smtClean="0"/>
              <a:t>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55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F74B-C61B-5448-B896-47E75B3E82FF}" type="datetimeFigureOut">
              <a:rPr lang="en-US" smtClean="0"/>
              <a:t>28-Feb-18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BF25C-D39E-3743-88B4-3A12A85B8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968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F74B-C61B-5448-B896-47E75B3E82FF}" type="datetimeFigureOut">
              <a:rPr lang="en-US" smtClean="0"/>
              <a:t>28-Feb-18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BF25C-D39E-3743-88B4-3A12A85B8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353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1" y="1200151"/>
            <a:ext cx="5383398" cy="3394075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986" y="1200151"/>
            <a:ext cx="5383398" cy="3394075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F74B-C61B-5448-B896-47E75B3E82FF}" type="datetimeFigureOut">
              <a:rPr lang="en-US" smtClean="0"/>
              <a:t>28-Feb-18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BF25C-D39E-3743-88B4-3A12A85B8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54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756" y="1535113"/>
            <a:ext cx="5387630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6" y="2174875"/>
            <a:ext cx="5387630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F74B-C61B-5448-B896-47E75B3E82FF}" type="datetimeFigureOut">
              <a:rPr lang="en-US" smtClean="0"/>
              <a:t>28-Feb-18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BF25C-D39E-3743-88B4-3A12A85B8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06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F74B-C61B-5448-B896-47E75B3E82FF}" type="datetimeFigureOut">
              <a:rPr lang="en-US" smtClean="0"/>
              <a:t>28-Feb-18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BF25C-D39E-3743-88B4-3A12A85B8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162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F74B-C61B-5448-B896-47E75B3E82FF}" type="datetimeFigureOut">
              <a:rPr lang="en-US" smtClean="0"/>
              <a:t>28-Feb-18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BF25C-D39E-3743-88B4-3A12A85B8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365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3" y="273049"/>
            <a:ext cx="4010039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92" y="273052"/>
            <a:ext cx="6813892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3" y="1435102"/>
            <a:ext cx="4010039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F74B-C61B-5448-B896-47E75B3E82FF}" type="datetimeFigureOut">
              <a:rPr lang="en-US" smtClean="0"/>
              <a:t>28-Feb-18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BF25C-D39E-3743-88B4-3A12A85B8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995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095" y="4800600"/>
            <a:ext cx="7313295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F74B-C61B-5448-B896-47E75B3E82FF}" type="datetimeFigureOut">
              <a:rPr lang="en-US" smtClean="0"/>
              <a:t>28-Feb-18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BF25C-D39E-3743-88B4-3A12A85B8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239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1143000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600201"/>
            <a:ext cx="10969943" cy="4525963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AF74B-C61B-5448-B896-47E75B3E82FF}" type="datetimeFigureOut">
              <a:rPr lang="en-US" smtClean="0"/>
              <a:t>28-Feb-18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BF25C-D39E-3743-88B4-3A12A85B8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173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60949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609493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3" algn="l" defTabSz="609493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3" indent="-304747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47" algn="l" defTabSz="60949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720" indent="-304747" algn="l" defTabSz="609493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124200"/>
            <a:ext cx="12188825" cy="2630747"/>
          </a:xfrm>
          <a:prstGeom prst="rect">
            <a:avLst/>
          </a:prstGeom>
          <a:solidFill>
            <a:schemeClr val="tx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700" rIns="91400" bIns="45700" rtlCol="0" anchor="ctr"/>
          <a:lstStyle/>
          <a:p>
            <a:pPr algn="ctr"/>
            <a:endParaRPr lang="en-US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614" y="6066325"/>
            <a:ext cx="2345498" cy="410676"/>
          </a:xfrm>
          <a:effectLst>
            <a:outerShdw blurRad="50800" dist="25400" dir="2700000" algn="tl" rotWithShape="0">
              <a:prstClr val="black"/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30067" y="3465253"/>
            <a:ext cx="11727104" cy="923331"/>
          </a:xfrm>
          <a:prstGeom prst="rect">
            <a:avLst/>
          </a:prstGeom>
          <a:noFill/>
        </p:spPr>
        <p:txBody>
          <a:bodyPr wrap="square" lIns="91400" tIns="45700" rIns="91400" bIns="45700" rtlCol="0">
            <a:spAutoFit/>
          </a:bodyPr>
          <a:lstStyle/>
          <a:p>
            <a:pPr algn="ctr"/>
            <a:r>
              <a:rPr lang="en-US" sz="5300" b="1" spc="300" dirty="0">
                <a:solidFill>
                  <a:srgbClr val="BE8E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CHAPTER 5: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0067" y="4388584"/>
            <a:ext cx="11727104" cy="1077219"/>
          </a:xfrm>
          <a:prstGeom prst="rect">
            <a:avLst/>
          </a:prstGeom>
          <a:noFill/>
        </p:spPr>
        <p:txBody>
          <a:bodyPr wrap="square" lIns="91400" tIns="45700" rIns="91400" bIns="4570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itchFamily="18" charset="0"/>
              </a:rPr>
              <a:t> </a:t>
            </a: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Simple Yet Effective Ways To Eliminate </a:t>
            </a:r>
          </a:p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The Negative Energy</a:t>
            </a:r>
          </a:p>
        </p:txBody>
      </p:sp>
    </p:spTree>
    <p:extLst>
      <p:ext uri="{BB962C8B-B14F-4D97-AF65-F5344CB8AC3E}">
        <p14:creationId xmlns:p14="http://schemas.microsoft.com/office/powerpoint/2010/main" val="35152179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Verdana"/>
                <a:cs typeface="Verdana"/>
              </a:rPr>
              <a:t>Exercise Well</a:t>
            </a:r>
            <a:endParaRPr lang="en-US" b="1" dirty="0">
              <a:latin typeface="Verdana"/>
              <a:cs typeface="Verdan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Verdana"/>
                <a:cs typeface="Verdana"/>
              </a:rPr>
              <a:t>Exercising is yet another way to get rid of the negative energy in your body.  </a:t>
            </a:r>
          </a:p>
        </p:txBody>
      </p:sp>
      <p:pic>
        <p:nvPicPr>
          <p:cNvPr id="4" name="Picture Placeholder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614" y="6066325"/>
            <a:ext cx="2345498" cy="410676"/>
          </a:xfrm>
          <a:prstGeom prst="rect">
            <a:avLst/>
          </a:prstGeom>
          <a:effectLst>
            <a:outerShdw blurRad="50800" dist="25400" dir="2700000" algn="tl" rotWithShape="0">
              <a:prstClr val="black"/>
            </a:outerShdw>
          </a:effectLst>
        </p:spPr>
      </p:pic>
    </p:spTree>
    <p:extLst>
      <p:ext uri="{BB962C8B-B14F-4D97-AF65-F5344CB8AC3E}">
        <p14:creationId xmlns:p14="http://schemas.microsoft.com/office/powerpoint/2010/main" val="310109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Verdana"/>
                <a:cs typeface="Verdana"/>
              </a:rPr>
              <a:t>Stop The Drugs</a:t>
            </a:r>
            <a:endParaRPr lang="en-US" b="1" dirty="0">
              <a:latin typeface="Verdana"/>
              <a:cs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706478"/>
            <a:ext cx="12188825" cy="3854529"/>
          </a:xfrm>
          <a:prstGeom prst="rect">
            <a:avLst/>
          </a:prstGeom>
          <a:solidFill>
            <a:schemeClr val="bg2">
              <a:alpha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r>
              <a:rPr lang="en-US" sz="440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967294" y="2239397"/>
            <a:ext cx="10612090" cy="283154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r>
              <a:rPr lang="en-US" sz="4400" dirty="0">
                <a:latin typeface="Verdana"/>
                <a:cs typeface="Verdana"/>
              </a:rPr>
              <a:t>If you’re constantly doing drugs, slowly detox your body from all the garbage, and you’ll feel a lot better. </a:t>
            </a:r>
          </a:p>
          <a:p>
            <a:endParaRPr lang="en-US" sz="4400" dirty="0"/>
          </a:p>
        </p:txBody>
      </p:sp>
      <p:pic>
        <p:nvPicPr>
          <p:cNvPr id="7" name="Picture Placeholder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614" y="6066325"/>
            <a:ext cx="2345498" cy="410676"/>
          </a:xfrm>
          <a:prstGeom prst="rect">
            <a:avLst/>
          </a:prstGeom>
          <a:effectLst>
            <a:outerShdw blurRad="50800" dist="25400" dir="2700000" algn="tl" rotWithShape="0">
              <a:prstClr val="black"/>
            </a:outerShdw>
          </a:effectLst>
        </p:spPr>
      </p:pic>
    </p:spTree>
    <p:extLst>
      <p:ext uri="{BB962C8B-B14F-4D97-AF65-F5344CB8AC3E}">
        <p14:creationId xmlns:p14="http://schemas.microsoft.com/office/powerpoint/2010/main" val="1787574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Verdana"/>
                <a:cs typeface="Verdana"/>
              </a:rPr>
              <a:t>Converting The Negativity Into Actions</a:t>
            </a:r>
            <a:endParaRPr lang="en-US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" y="2027935"/>
            <a:ext cx="10969943" cy="4525963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Which negative feelings can you flip into something positive? </a:t>
            </a:r>
            <a:endParaRPr lang="en-US" dirty="0" smtClean="0">
              <a:solidFill>
                <a:srgbClr val="FFFFFF"/>
              </a:solidFill>
            </a:endParaRPr>
          </a:p>
          <a:p>
            <a:endParaRPr lang="en-US" dirty="0"/>
          </a:p>
        </p:txBody>
      </p:sp>
      <p:pic>
        <p:nvPicPr>
          <p:cNvPr id="4" name="Picture Placeholder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614" y="6066325"/>
            <a:ext cx="2345498" cy="410676"/>
          </a:xfrm>
          <a:prstGeom prst="rect">
            <a:avLst/>
          </a:prstGeom>
          <a:effectLst>
            <a:outerShdw blurRad="50800" dist="25400" dir="2700000" algn="tl" rotWithShape="0">
              <a:prstClr val="black"/>
            </a:outerShdw>
          </a:effectLst>
        </p:spPr>
      </p:pic>
    </p:spTree>
    <p:extLst>
      <p:ext uri="{BB962C8B-B14F-4D97-AF65-F5344CB8AC3E}">
        <p14:creationId xmlns:p14="http://schemas.microsoft.com/office/powerpoint/2010/main" val="2083424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Verdana"/>
                <a:cs typeface="Verdana"/>
              </a:rPr>
              <a:t>Keeping Your Negative Energy At Bay</a:t>
            </a:r>
            <a:endParaRPr lang="en-US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" y="1762308"/>
            <a:ext cx="10969943" cy="4525963"/>
          </a:xfrm>
        </p:spPr>
        <p:txBody>
          <a:bodyPr>
            <a:normAutofit/>
          </a:bodyPr>
          <a:lstStyle/>
          <a:p>
            <a:endParaRPr lang="en-US" sz="4400" dirty="0">
              <a:latin typeface="Verdana"/>
              <a:cs typeface="Verdana"/>
            </a:endParaRPr>
          </a:p>
          <a:p>
            <a:endParaRPr lang="en-US" sz="4400" dirty="0">
              <a:latin typeface="Verdana"/>
              <a:cs typeface="Verdan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762309"/>
            <a:ext cx="12188825" cy="3854529"/>
          </a:xfrm>
          <a:prstGeom prst="rect">
            <a:avLst/>
          </a:prstGeom>
          <a:solidFill>
            <a:schemeClr val="bg2">
              <a:alpha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r>
              <a:rPr lang="en-US" sz="4400" dirty="0">
                <a:solidFill>
                  <a:srgbClr val="000000"/>
                </a:solidFill>
                <a:latin typeface="Verdana"/>
                <a:cs typeface="Verdana"/>
              </a:rPr>
              <a:t>1. Begin By Working Smart, Not hard!</a:t>
            </a:r>
          </a:p>
          <a:p>
            <a:r>
              <a:rPr lang="en-US" sz="4400" b="1" dirty="0">
                <a:solidFill>
                  <a:srgbClr val="000000"/>
                </a:solidFill>
                <a:latin typeface="Verdana"/>
                <a:cs typeface="Verdana"/>
              </a:rPr>
              <a:t>For those who went from rags to riches, successful people’s stories involve a lot of hard work and effort.</a:t>
            </a:r>
            <a:r>
              <a:rPr lang="en-US" sz="440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</a:p>
        </p:txBody>
      </p:sp>
      <p:pic>
        <p:nvPicPr>
          <p:cNvPr id="5" name="Picture Placeholder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614" y="6066325"/>
            <a:ext cx="2345498" cy="410676"/>
          </a:xfrm>
          <a:prstGeom prst="rect">
            <a:avLst/>
          </a:prstGeom>
          <a:effectLst>
            <a:outerShdw blurRad="50800" dist="25400" dir="2700000" algn="tl" rotWithShape="0">
              <a:prstClr val="black"/>
            </a:outerShdw>
          </a:effectLst>
        </p:spPr>
      </p:pic>
    </p:spTree>
    <p:extLst>
      <p:ext uri="{BB962C8B-B14F-4D97-AF65-F5344CB8AC3E}">
        <p14:creationId xmlns:p14="http://schemas.microsoft.com/office/powerpoint/2010/main" val="3515618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endParaRPr lang="en-US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762309"/>
            <a:ext cx="12188825" cy="3854529"/>
          </a:xfrm>
          <a:prstGeom prst="rect">
            <a:avLst/>
          </a:prstGeom>
          <a:solidFill>
            <a:schemeClr val="bg2">
              <a:alpha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r>
              <a:rPr lang="en-US" sz="440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283677" y="2812009"/>
            <a:ext cx="11547064" cy="215443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r>
              <a:rPr lang="en-US" sz="4400" b="1" dirty="0">
                <a:latin typeface="Verdana"/>
                <a:cs typeface="Verdana"/>
              </a:rPr>
              <a:t>For example, if you’re building a business, you have to put effort into it</a:t>
            </a:r>
            <a:r>
              <a:rPr lang="en-US" sz="4400" dirty="0">
                <a:latin typeface="Verdana"/>
                <a:cs typeface="Verdana"/>
              </a:rPr>
              <a:t>. </a:t>
            </a:r>
          </a:p>
        </p:txBody>
      </p:sp>
      <p:pic>
        <p:nvPicPr>
          <p:cNvPr id="6" name="Picture Placeholder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614" y="6066325"/>
            <a:ext cx="2345498" cy="410676"/>
          </a:xfrm>
          <a:prstGeom prst="rect">
            <a:avLst/>
          </a:prstGeom>
          <a:effectLst>
            <a:outerShdw blurRad="50800" dist="25400" dir="2700000" algn="tl" rotWithShape="0">
              <a:prstClr val="black"/>
            </a:outerShdw>
          </a:effectLst>
        </p:spPr>
      </p:pic>
    </p:spTree>
    <p:extLst>
      <p:ext uri="{BB962C8B-B14F-4D97-AF65-F5344CB8AC3E}">
        <p14:creationId xmlns:p14="http://schemas.microsoft.com/office/powerpoint/2010/main" val="3975762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Verdana"/>
                <a:cs typeface="Verdana"/>
              </a:rPr>
              <a:t>If you want to succeed, think about how you can put more effort. </a:t>
            </a:r>
          </a:p>
          <a:p>
            <a:r>
              <a:rPr lang="en-US" sz="4400" dirty="0">
                <a:solidFill>
                  <a:srgbClr val="FFFFFF"/>
                </a:solidFill>
                <a:latin typeface="Verdana"/>
                <a:cs typeface="Verdana"/>
              </a:rPr>
              <a:t>Are there hours in your day you can spend to be more productive? Apply to more jobs? </a:t>
            </a:r>
          </a:p>
        </p:txBody>
      </p:sp>
      <p:pic>
        <p:nvPicPr>
          <p:cNvPr id="4" name="Picture Placeholder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614" y="6066325"/>
            <a:ext cx="2345498" cy="410676"/>
          </a:xfrm>
          <a:prstGeom prst="rect">
            <a:avLst/>
          </a:prstGeom>
          <a:effectLst>
            <a:outerShdw blurRad="50800" dist="25400" dir="2700000" algn="tl" rotWithShape="0">
              <a:prstClr val="black"/>
            </a:outerShdw>
          </a:effectLst>
        </p:spPr>
      </p:pic>
    </p:spTree>
    <p:extLst>
      <p:ext uri="{BB962C8B-B14F-4D97-AF65-F5344CB8AC3E}">
        <p14:creationId xmlns:p14="http://schemas.microsoft.com/office/powerpoint/2010/main" val="2085367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274639"/>
            <a:ext cx="11277105" cy="1143000"/>
          </a:xfrm>
        </p:spPr>
        <p:txBody>
          <a:bodyPr>
            <a:normAutofit/>
          </a:bodyPr>
          <a:lstStyle/>
          <a:p>
            <a:r>
              <a:rPr lang="en-US" sz="5300" b="1" dirty="0">
                <a:latin typeface="Verdana"/>
                <a:cs typeface="Verdana"/>
              </a:rPr>
              <a:t>2. Not All Negativity Is Bad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Verdana"/>
                <a:cs typeface="Verdana"/>
              </a:rPr>
              <a:t>You’ll sometimes have days where you feel depressed, and that’s fine. </a:t>
            </a:r>
          </a:p>
          <a:p>
            <a:r>
              <a:rPr lang="en-US" sz="4400" dirty="0">
                <a:latin typeface="Verdana"/>
                <a:cs typeface="Verdana"/>
              </a:rPr>
              <a:t>You’re not going to be positive all the time. </a:t>
            </a:r>
          </a:p>
        </p:txBody>
      </p:sp>
      <p:pic>
        <p:nvPicPr>
          <p:cNvPr id="4" name="Picture Placeholder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614" y="6066325"/>
            <a:ext cx="2345498" cy="410676"/>
          </a:xfrm>
          <a:prstGeom prst="rect">
            <a:avLst/>
          </a:prstGeom>
          <a:effectLst>
            <a:outerShdw blurRad="50800" dist="25400" dir="2700000" algn="tl" rotWithShape="0">
              <a:prstClr val="black"/>
            </a:outerShdw>
          </a:effectLst>
        </p:spPr>
      </p:pic>
    </p:spTree>
    <p:extLst>
      <p:ext uri="{BB962C8B-B14F-4D97-AF65-F5344CB8AC3E}">
        <p14:creationId xmlns:p14="http://schemas.microsoft.com/office/powerpoint/2010/main" val="201084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Verdana"/>
                <a:cs typeface="Verdana"/>
              </a:rPr>
              <a:t>Ignore the haters, whether it’s people or your thoughts. </a:t>
            </a:r>
          </a:p>
          <a:p>
            <a:r>
              <a:rPr lang="en-US" sz="4400" dirty="0">
                <a:solidFill>
                  <a:srgbClr val="FFFFFF"/>
                </a:solidFill>
                <a:latin typeface="Verdana"/>
                <a:cs typeface="Verdana"/>
              </a:rPr>
              <a:t>By haters, we mean people who are negative without a reason. </a:t>
            </a:r>
          </a:p>
          <a:p>
            <a:pPr algn="just"/>
            <a:endParaRPr lang="en-US" sz="4400" dirty="0">
              <a:solidFill>
                <a:srgbClr val="FFFFFF"/>
              </a:solidFill>
              <a:latin typeface="Verdana"/>
              <a:cs typeface="Verdana"/>
            </a:endParaRPr>
          </a:p>
          <a:p>
            <a:endParaRPr lang="en-US" sz="4400" dirty="0">
              <a:solidFill>
                <a:srgbClr val="FFFFFF"/>
              </a:solidFill>
              <a:latin typeface="Verdana"/>
              <a:cs typeface="Verdana"/>
            </a:endParaRPr>
          </a:p>
        </p:txBody>
      </p:sp>
      <p:pic>
        <p:nvPicPr>
          <p:cNvPr id="4" name="Picture Placeholder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614" y="6066325"/>
            <a:ext cx="2345498" cy="410676"/>
          </a:xfrm>
          <a:prstGeom prst="rect">
            <a:avLst/>
          </a:prstGeom>
          <a:effectLst>
            <a:outerShdw blurRad="50800" dist="25400" dir="2700000" algn="tl" rotWithShape="0">
              <a:prstClr val="black"/>
            </a:outerShdw>
          </a:effectLst>
        </p:spPr>
      </p:pic>
    </p:spTree>
    <p:extLst>
      <p:ext uri="{BB962C8B-B14F-4D97-AF65-F5344CB8AC3E}">
        <p14:creationId xmlns:p14="http://schemas.microsoft.com/office/powerpoint/2010/main" val="871151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538982"/>
            <a:ext cx="12188825" cy="3854529"/>
          </a:xfrm>
          <a:prstGeom prst="rect">
            <a:avLst/>
          </a:prstGeom>
          <a:solidFill>
            <a:schemeClr val="bg2">
              <a:alpha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r>
              <a:rPr lang="en-US" sz="4400" b="1" dirty="0">
                <a:solidFill>
                  <a:srgbClr val="000000"/>
                </a:solidFill>
                <a:latin typeface="Verdana"/>
                <a:cs typeface="Verdana"/>
              </a:rPr>
              <a:t>3. Negative Thoughts Have Caused People To Do Great Things Too, As Long As There’s A Positive Spin </a:t>
            </a:r>
            <a:endParaRPr lang="en-US" sz="4400" dirty="0">
              <a:solidFill>
                <a:srgbClr val="000000"/>
              </a:solidFill>
              <a:latin typeface="Verdana"/>
              <a:cs typeface="Verdana"/>
            </a:endParaRPr>
          </a:p>
        </p:txBody>
      </p:sp>
      <p:pic>
        <p:nvPicPr>
          <p:cNvPr id="3" name="Picture Placeholder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614" y="6066325"/>
            <a:ext cx="2345498" cy="410676"/>
          </a:xfrm>
          <a:prstGeom prst="rect">
            <a:avLst/>
          </a:prstGeom>
          <a:effectLst>
            <a:outerShdw blurRad="50800" dist="25400" dir="2700000" algn="tl" rotWithShape="0">
              <a:prstClr val="black"/>
            </a:outerShdw>
          </a:effectLst>
        </p:spPr>
      </p:pic>
    </p:spTree>
    <p:extLst>
      <p:ext uri="{BB962C8B-B14F-4D97-AF65-F5344CB8AC3E}">
        <p14:creationId xmlns:p14="http://schemas.microsoft.com/office/powerpoint/2010/main" val="1346664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en-US" sz="4400" b="1" dirty="0">
              <a:solidFill>
                <a:schemeClr val="bg1"/>
              </a:solidFill>
              <a:latin typeface="Verdana"/>
              <a:cs typeface="Verdana"/>
            </a:endParaRPr>
          </a:p>
          <a:p>
            <a:pPr marL="0" indent="0">
              <a:buNone/>
            </a:pPr>
            <a:r>
              <a:rPr lang="en-US" sz="4400" b="1" dirty="0">
                <a:solidFill>
                  <a:schemeClr val="bg1"/>
                </a:solidFill>
                <a:latin typeface="Verdana"/>
                <a:cs typeface="Verdana"/>
              </a:rPr>
              <a:t>How To Eliminate The Negative Energy?</a:t>
            </a:r>
          </a:p>
        </p:txBody>
      </p:sp>
      <p:pic>
        <p:nvPicPr>
          <p:cNvPr id="4" name="Picture Placeholder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614" y="6066325"/>
            <a:ext cx="2345498" cy="410676"/>
          </a:xfrm>
          <a:prstGeom prst="rect">
            <a:avLst/>
          </a:prstGeom>
          <a:effectLst>
            <a:outerShdw blurRad="50800" dist="25400" dir="2700000" algn="tl" rotWithShape="0">
              <a:prstClr val="black"/>
            </a:outerShdw>
          </a:effectLst>
        </p:spPr>
      </p:pic>
    </p:spTree>
    <p:extLst>
      <p:ext uri="{BB962C8B-B14F-4D97-AF65-F5344CB8AC3E}">
        <p14:creationId xmlns:p14="http://schemas.microsoft.com/office/powerpoint/2010/main" val="40421828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FF"/>
                </a:solidFill>
                <a:latin typeface="Verdana"/>
                <a:cs typeface="Verdana"/>
              </a:rPr>
              <a:t>Sleep Well</a:t>
            </a:r>
            <a:endParaRPr lang="en-US" b="1" dirty="0">
              <a:solidFill>
                <a:srgbClr val="FFFFFF"/>
              </a:solidFill>
              <a:latin typeface="Verdana"/>
              <a:cs typeface="Verdan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Verdana"/>
                <a:cs typeface="Verdana"/>
              </a:rPr>
              <a:t>By getting the proper amount of sleeping quality hours will drastically improve your decision making and sharper mind. </a:t>
            </a:r>
          </a:p>
        </p:txBody>
      </p:sp>
      <p:pic>
        <p:nvPicPr>
          <p:cNvPr id="4" name="Picture Placeholder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614" y="6066325"/>
            <a:ext cx="2345498" cy="410676"/>
          </a:xfrm>
          <a:prstGeom prst="rect">
            <a:avLst/>
          </a:prstGeom>
          <a:effectLst>
            <a:outerShdw blurRad="50800" dist="25400" dir="2700000" algn="tl" rotWithShape="0">
              <a:prstClr val="black"/>
            </a:outerShdw>
          </a:effectLst>
        </p:spPr>
      </p:pic>
    </p:spTree>
    <p:extLst>
      <p:ext uri="{BB962C8B-B14F-4D97-AF65-F5344CB8AC3E}">
        <p14:creationId xmlns:p14="http://schemas.microsoft.com/office/powerpoint/2010/main" val="3623855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254</Words>
  <Application>Microsoft Office PowerPoint</Application>
  <PresentationFormat>Custom</PresentationFormat>
  <Paragraphs>28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Bodoni MT</vt:lpstr>
      <vt:lpstr>Arial</vt:lpstr>
      <vt:lpstr>Calibri</vt:lpstr>
      <vt:lpstr>Verdana</vt:lpstr>
      <vt:lpstr>Office Theme</vt:lpstr>
      <vt:lpstr>PowerPoint Presentation</vt:lpstr>
      <vt:lpstr>Keeping Your Negative Energy At Bay</vt:lpstr>
      <vt:lpstr> </vt:lpstr>
      <vt:lpstr>PowerPoint Presentation</vt:lpstr>
      <vt:lpstr>2. Not All Negativity Is Bad</vt:lpstr>
      <vt:lpstr>PowerPoint Presentation</vt:lpstr>
      <vt:lpstr>PowerPoint Presentation</vt:lpstr>
      <vt:lpstr>PowerPoint Presentation</vt:lpstr>
      <vt:lpstr>Sleep Well</vt:lpstr>
      <vt:lpstr>Exercise Well</vt:lpstr>
      <vt:lpstr>Stop The Drugs</vt:lpstr>
      <vt:lpstr>Converting The Negativity Into Actions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Husna Zain</dc:creator>
  <cp:lastModifiedBy>Jasmin</cp:lastModifiedBy>
  <cp:revision>25</cp:revision>
  <dcterms:created xsi:type="dcterms:W3CDTF">2018-02-26T08:03:15Z</dcterms:created>
  <dcterms:modified xsi:type="dcterms:W3CDTF">2018-02-28T08:51:56Z</dcterms:modified>
</cp:coreProperties>
</file>